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8" r:id="rId2"/>
    <p:sldId id="259" r:id="rId3"/>
    <p:sldId id="260" r:id="rId4"/>
    <p:sldId id="264" r:id="rId5"/>
    <p:sldId id="265" r:id="rId6"/>
    <p:sldId id="266" r:id="rId7"/>
    <p:sldId id="267" r:id="rId8"/>
    <p:sldId id="269" r:id="rId9"/>
    <p:sldId id="272" r:id="rId10"/>
    <p:sldId id="273" r:id="rId11"/>
    <p:sldId id="274" r:id="rId12"/>
    <p:sldId id="275" r:id="rId13"/>
    <p:sldId id="276" r:id="rId14"/>
    <p:sldId id="277" r:id="rId15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5" autoAdjust="0"/>
    <p:restoredTop sz="90116" autoAdjust="0"/>
  </p:normalViewPr>
  <p:slideViewPr>
    <p:cSldViewPr snapToGrid="0">
      <p:cViewPr varScale="1">
        <p:scale>
          <a:sx n="95" d="100"/>
          <a:sy n="95" d="100"/>
        </p:scale>
        <p:origin x="1896" y="96"/>
      </p:cViewPr>
      <p:guideLst>
        <p:guide orient="horz" pos="2381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CEE1C-14B1-45D0-AA63-8E841B316C61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DC38A-7C87-46D1-B7EB-6D838B9F5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91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247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02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830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1783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39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949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6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845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029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612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341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896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C38A-7C87-46D1-B7EB-6D838B9F594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54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53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85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65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52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35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375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46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84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16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03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94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A79-9218-48C7-A67F-040E1DE41F9C}" type="datetimeFigureOut">
              <a:rPr lang="ru-RU" smtClean="0"/>
              <a:t>16.06.2020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FFEE6-3388-496B-BAA2-0753323B3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96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" y="0"/>
            <a:ext cx="10633783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2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" y="0"/>
            <a:ext cx="10633773" cy="75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4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" y="0"/>
            <a:ext cx="10633772" cy="75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7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7" y="0"/>
            <a:ext cx="10633772" cy="755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" y="0"/>
            <a:ext cx="10633770" cy="755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" y="0"/>
            <a:ext cx="10626206" cy="75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" y="0"/>
            <a:ext cx="10626220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0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" y="0"/>
            <a:ext cx="10633781" cy="75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4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" y="0"/>
            <a:ext cx="10633779" cy="755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" y="0"/>
            <a:ext cx="10633779" cy="755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6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" y="0"/>
            <a:ext cx="10633777" cy="755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7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" y="0"/>
            <a:ext cx="10633777" cy="75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6" y="0"/>
            <a:ext cx="10633776" cy="75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0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" y="0"/>
            <a:ext cx="1063378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3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</TotalTime>
  <Words>13</Words>
  <Application>Microsoft Office PowerPoint</Application>
  <PresentationFormat>Произвольный</PresentationFormat>
  <Paragraphs>13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Русских Елена Ю.</cp:lastModifiedBy>
  <cp:revision>19</cp:revision>
  <dcterms:created xsi:type="dcterms:W3CDTF">2020-01-15T10:25:01Z</dcterms:created>
  <dcterms:modified xsi:type="dcterms:W3CDTF">2020-06-16T12:25:49Z</dcterms:modified>
</cp:coreProperties>
</file>